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osceles Triangle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8953CFF3-8E2D-4D13-AC3B-A78797EB188A}" type="datetimeFigureOut">
              <a:rPr lang="en-US" smtClean="0"/>
              <a:pPr/>
              <a:t>2/6/2012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CB4F940A-15B1-4375-9EAD-440C35BD2E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3CFF3-8E2D-4D13-AC3B-A78797EB188A}" type="datetimeFigureOut">
              <a:rPr lang="en-US" smtClean="0"/>
              <a:pPr/>
              <a:t>2/6/2012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F940A-15B1-4375-9EAD-440C35BD2E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3CFF3-8E2D-4D13-AC3B-A78797EB188A}" type="datetimeFigureOut">
              <a:rPr lang="en-US" smtClean="0"/>
              <a:pPr/>
              <a:t>2/6/2012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F940A-15B1-4375-9EAD-440C35BD2E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8953CFF3-8E2D-4D13-AC3B-A78797EB188A}" type="datetimeFigureOut">
              <a:rPr lang="en-US" smtClean="0"/>
              <a:pPr/>
              <a:t>2/6/2012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F940A-15B1-4375-9EAD-440C35BD2E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Triangle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Isosceles Triangle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8953CFF3-8E2D-4D13-AC3B-A78797EB188A}" type="datetimeFigureOut">
              <a:rPr lang="en-US" smtClean="0"/>
              <a:pPr/>
              <a:t>2/6/2012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CB4F940A-15B1-4375-9EAD-440C35BD2ECE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8953CFF3-8E2D-4D13-AC3B-A78797EB188A}" type="datetimeFigureOut">
              <a:rPr lang="en-US" smtClean="0"/>
              <a:pPr/>
              <a:t>2/6/2012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CB4F940A-15B1-4375-9EAD-440C35BD2E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8953CFF3-8E2D-4D13-AC3B-A78797EB188A}" type="datetimeFigureOut">
              <a:rPr lang="en-US" smtClean="0"/>
              <a:pPr/>
              <a:t>2/6/2012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CB4F940A-15B1-4375-9EAD-440C35BD2E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3CFF3-8E2D-4D13-AC3B-A78797EB188A}" type="datetimeFigureOut">
              <a:rPr lang="en-US" smtClean="0"/>
              <a:pPr/>
              <a:t>2/6/2012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F940A-15B1-4375-9EAD-440C35BD2E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8953CFF3-8E2D-4D13-AC3B-A78797EB188A}" type="datetimeFigureOut">
              <a:rPr lang="en-US" smtClean="0"/>
              <a:pPr/>
              <a:t>2/6/2012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CB4F940A-15B1-4375-9EAD-440C35BD2E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8953CFF3-8E2D-4D13-AC3B-A78797EB188A}" type="datetimeFigureOut">
              <a:rPr lang="en-US" smtClean="0"/>
              <a:pPr/>
              <a:t>2/6/2012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CB4F940A-15B1-4375-9EAD-440C35BD2E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8953CFF3-8E2D-4D13-AC3B-A78797EB188A}" type="datetimeFigureOut">
              <a:rPr lang="en-US" smtClean="0"/>
              <a:pPr/>
              <a:t>2/6/2012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CB4F940A-15B1-4375-9EAD-440C35BD2E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ight Triangle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8953CFF3-8E2D-4D13-AC3B-A78797EB188A}" type="datetimeFigureOut">
              <a:rPr lang="en-US" smtClean="0"/>
              <a:pPr/>
              <a:t>2/6/2012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CB4F940A-15B1-4375-9EAD-440C35BD2EC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Chapter 8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Lesson </a:t>
            </a:r>
            <a:r>
              <a:rPr lang="en-US" dirty="0" smtClean="0"/>
              <a:t>2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Quotable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sz="4800" dirty="0" smtClean="0"/>
              <a:t>“I'm </a:t>
            </a:r>
            <a:r>
              <a:rPr lang="en-US" sz="4800" dirty="0" smtClean="0"/>
              <a:t>a great believer in luck, and I find the harder I work the more I have of it</a:t>
            </a:r>
            <a:r>
              <a:rPr lang="en-US" sz="4800" dirty="0" smtClean="0"/>
              <a:t>.”</a:t>
            </a:r>
          </a:p>
          <a:p>
            <a:pPr>
              <a:buNone/>
            </a:pPr>
            <a:r>
              <a:rPr lang="en-US" sz="4800" dirty="0" smtClean="0"/>
              <a:t> </a:t>
            </a:r>
            <a:r>
              <a:rPr lang="en-US" sz="4800" dirty="0" smtClean="0"/>
              <a:t>-- Thomas Jefferson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Graph ordered pairs and linear equations in two variables.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 </a:t>
            </a:r>
            <a:r>
              <a:rPr lang="en-US" dirty="0" smtClean="0"/>
              <a:t>Points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1219200"/>
            <a:ext cx="7543800" cy="542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Plotting</a:t>
            </a:r>
            <a:endParaRPr lang="en-US" dirty="0"/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90800" y="1828800"/>
            <a:ext cx="6096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457200" y="1905000"/>
            <a:ext cx="19050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Plot the following point on the coordinate plane.</a:t>
            </a:r>
          </a:p>
          <a:p>
            <a:endParaRPr lang="en-US" sz="2400" dirty="0" smtClean="0"/>
          </a:p>
          <a:p>
            <a:pPr marL="342900" indent="-342900">
              <a:buAutoNum type="arabicParenR"/>
            </a:pPr>
            <a:r>
              <a:rPr lang="en-US" sz="2400" dirty="0" smtClean="0"/>
              <a:t>B(-2, 4)</a:t>
            </a:r>
          </a:p>
          <a:p>
            <a:pPr marL="342900" indent="-342900">
              <a:buAutoNum type="arabicParenR"/>
            </a:pPr>
            <a:r>
              <a:rPr lang="en-US" sz="2400" dirty="0" smtClean="0"/>
              <a:t>C (4, -2)</a:t>
            </a:r>
          </a:p>
          <a:p>
            <a:pPr marL="342900" indent="-342900">
              <a:buAutoNum type="arabicParenR"/>
            </a:pPr>
            <a:r>
              <a:rPr lang="en-US" sz="2400" dirty="0" smtClean="0"/>
              <a:t>D (-3, -2)</a:t>
            </a:r>
            <a:endParaRPr lang="en-US" sz="2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	</a:t>
            </a:r>
            <a:endParaRPr 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19400" y="1828800"/>
            <a:ext cx="6096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04800" y="1600200"/>
            <a:ext cx="2209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Graph:</a:t>
            </a:r>
          </a:p>
          <a:p>
            <a:r>
              <a:rPr lang="en-US" dirty="0" smtClean="0"/>
              <a:t>2x – 3y = 6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Special lines…	</a:t>
            </a:r>
            <a:endParaRPr lang="en-US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43200" y="1752600"/>
            <a:ext cx="6096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81000" y="1600200"/>
            <a:ext cx="2133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Graph:</a:t>
            </a:r>
          </a:p>
          <a:p>
            <a:endParaRPr lang="en-US" dirty="0" smtClean="0"/>
          </a:p>
          <a:p>
            <a:pPr marL="342900" indent="-342900">
              <a:buAutoNum type="arabicParenR"/>
            </a:pPr>
            <a:r>
              <a:rPr lang="en-US" dirty="0" smtClean="0"/>
              <a:t>x = 2</a:t>
            </a:r>
          </a:p>
          <a:p>
            <a:pPr marL="342900" indent="-342900">
              <a:buAutoNum type="arabicParenR"/>
            </a:pPr>
            <a:endParaRPr lang="en-US" dirty="0" smtClean="0"/>
          </a:p>
          <a:p>
            <a:pPr marL="342900" indent="-342900">
              <a:buAutoNum type="arabicParenR"/>
            </a:pPr>
            <a:endParaRPr lang="en-US" dirty="0" smtClean="0"/>
          </a:p>
          <a:p>
            <a:pPr marL="342900" indent="-342900">
              <a:buAutoNum type="arabicParenR"/>
            </a:pPr>
            <a:r>
              <a:rPr lang="en-US" dirty="0" smtClean="0"/>
              <a:t>y</a:t>
            </a:r>
            <a:r>
              <a:rPr lang="en-US" dirty="0" smtClean="0"/>
              <a:t> = -3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Bonus Point</a:t>
            </a:r>
            <a:endParaRPr lang="en-US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43200" y="1600200"/>
            <a:ext cx="6096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28600" y="1371600"/>
            <a:ext cx="2362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Graph:</a:t>
            </a:r>
          </a:p>
          <a:p>
            <a:endParaRPr lang="en-US" dirty="0" smtClean="0"/>
          </a:p>
          <a:p>
            <a:r>
              <a:rPr lang="en-US" dirty="0" smtClean="0"/>
              <a:t>2x + y = 10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Homework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Pg. </a:t>
            </a:r>
            <a:r>
              <a:rPr lang="en-US" b="1" smtClean="0"/>
              <a:t>357; 1-12 (all) and 25-35 (odd)</a:t>
            </a:r>
            <a:endParaRPr lang="en-US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erv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98</TotalTime>
  <Words>117</Words>
  <Application>Microsoft Office PowerPoint</Application>
  <PresentationFormat>On-screen Show (4:3)</PresentationFormat>
  <Paragraphs>30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Verve</vt:lpstr>
      <vt:lpstr>Chapter 8</vt:lpstr>
      <vt:lpstr>Quotable</vt:lpstr>
      <vt:lpstr>Objective</vt:lpstr>
      <vt:lpstr>Key Points</vt:lpstr>
      <vt:lpstr>Plotting</vt:lpstr>
      <vt:lpstr>Example </vt:lpstr>
      <vt:lpstr>Special lines… </vt:lpstr>
      <vt:lpstr>Bonus Point</vt:lpstr>
      <vt:lpstr>Homework </vt:lpstr>
    </vt:vector>
  </TitlesOfParts>
  <Company>Randolph 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8</dc:title>
  <dc:creator>rplucker</dc:creator>
  <cp:lastModifiedBy>rplucker</cp:lastModifiedBy>
  <cp:revision>11</cp:revision>
  <dcterms:created xsi:type="dcterms:W3CDTF">2012-02-03T16:01:59Z</dcterms:created>
  <dcterms:modified xsi:type="dcterms:W3CDTF">2012-02-06T18:05:03Z</dcterms:modified>
</cp:coreProperties>
</file>